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88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4E0-6F87-DD4A-A6D2-B7F0FFD30905}" type="datetimeFigureOut">
              <a:rPr lang="en-US" smtClean="0"/>
              <a:t>21/03/16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DB71-FA99-7842-ABE9-D836E5F7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2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4E0-6F87-DD4A-A6D2-B7F0FFD30905}" type="datetimeFigureOut">
              <a:rPr lang="en-US" smtClean="0"/>
              <a:t>21/03/16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DB71-FA99-7842-ABE9-D836E5F7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4E0-6F87-DD4A-A6D2-B7F0FFD30905}" type="datetimeFigureOut">
              <a:rPr lang="en-US" smtClean="0"/>
              <a:t>21/03/16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DB71-FA99-7842-ABE9-D836E5F7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3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4E0-6F87-DD4A-A6D2-B7F0FFD30905}" type="datetimeFigureOut">
              <a:rPr lang="en-US" smtClean="0"/>
              <a:t>21/03/16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DB71-FA99-7842-ABE9-D836E5F7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9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4E0-6F87-DD4A-A6D2-B7F0FFD30905}" type="datetimeFigureOut">
              <a:rPr lang="en-US" smtClean="0"/>
              <a:t>21/03/16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DB71-FA99-7842-ABE9-D836E5F7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0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4E0-6F87-DD4A-A6D2-B7F0FFD30905}" type="datetimeFigureOut">
              <a:rPr lang="en-US" smtClean="0"/>
              <a:t>21/03/16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DB71-FA99-7842-ABE9-D836E5F7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7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4E0-6F87-DD4A-A6D2-B7F0FFD30905}" type="datetimeFigureOut">
              <a:rPr lang="en-US" smtClean="0"/>
              <a:t>21/03/16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DB71-FA99-7842-ABE9-D836E5F7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6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4E0-6F87-DD4A-A6D2-B7F0FFD30905}" type="datetimeFigureOut">
              <a:rPr lang="en-US" smtClean="0"/>
              <a:t>21/03/16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DB71-FA99-7842-ABE9-D836E5F7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6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4E0-6F87-DD4A-A6D2-B7F0FFD30905}" type="datetimeFigureOut">
              <a:rPr lang="en-US" smtClean="0"/>
              <a:t>21/03/16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DB71-FA99-7842-ABE9-D836E5F7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1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4E0-6F87-DD4A-A6D2-B7F0FFD30905}" type="datetimeFigureOut">
              <a:rPr lang="en-US" smtClean="0"/>
              <a:t>21/03/16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DB71-FA99-7842-ABE9-D836E5F7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9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4E0-6F87-DD4A-A6D2-B7F0FFD30905}" type="datetimeFigureOut">
              <a:rPr lang="en-US" smtClean="0"/>
              <a:t>21/03/16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DB71-FA99-7842-ABE9-D836E5F7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0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A4E0-6F87-DD4A-A6D2-B7F0FFD30905}" type="datetimeFigureOut">
              <a:rPr lang="en-US" smtClean="0"/>
              <a:t>21/03/16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BDB71-FA99-7842-ABE9-D836E5F7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9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hyperlink" Target="mailto:caroline.jay@manchester.ac.uk" TargetMode="External"/><Relationship Id="rId5" Type="http://schemas.openxmlformats.org/officeDocument/2006/relationships/image" Target="../media/image3.png"/><Relationship Id="rId6" Type="http://schemas.openxmlformats.org/officeDocument/2006/relationships/hyperlink" Target="http://idinteraction.cs.manchester.ac.uk" TargetMode="Externa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2480" y="4878817"/>
            <a:ext cx="3072115" cy="2828993"/>
            <a:chOff x="5593524" y="3421317"/>
            <a:chExt cx="3072115" cy="2828993"/>
          </a:xfrm>
        </p:grpSpPr>
        <p:pic>
          <p:nvPicPr>
            <p:cNvPr id="11" name="Picture 10" descr="mcr_log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524" y="3421317"/>
              <a:ext cx="3072115" cy="2828993"/>
            </a:xfrm>
            <a:prstGeom prst="rect">
              <a:avLst/>
            </a:prstGeom>
          </p:spPr>
        </p:pic>
        <p:pic>
          <p:nvPicPr>
            <p:cNvPr id="13" name="Picture 12" descr="bbclog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1284" y="4293816"/>
              <a:ext cx="2429854" cy="675762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070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Reproducible Computer </a:t>
            </a:r>
            <a:r>
              <a:rPr lang="en-US" dirty="0" smtClean="0"/>
              <a:t>Science</a:t>
            </a:r>
            <a:br>
              <a:rPr lang="en-US" dirty="0" smtClean="0"/>
            </a:br>
            <a:r>
              <a:rPr lang="en-US" sz="2200" dirty="0" smtClean="0">
                <a:hlinkClick r:id="rId4"/>
              </a:rPr>
              <a:t>caroline.jay@manchester.ac.uk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pic>
        <p:nvPicPr>
          <p:cNvPr id="7" name="Picture 6" descr="define-bbo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23" y="1272341"/>
            <a:ext cx="1670172" cy="33904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991" y="4878817"/>
            <a:ext cx="523431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More info: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idinteraction.cs.manchester.ac.uk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smtClean="0"/>
              <a:t>‘</a:t>
            </a:r>
            <a:r>
              <a:rPr lang="en-US" sz="2000" dirty="0"/>
              <a:t>ABC: Using Object Tracking to Automate </a:t>
            </a:r>
            <a:r>
              <a:rPr lang="en-US" sz="2000" dirty="0" err="1"/>
              <a:t>Behavioural</a:t>
            </a:r>
            <a:r>
              <a:rPr lang="en-US" sz="2000" dirty="0"/>
              <a:t> Coding.’ CHI 2016</a:t>
            </a:r>
            <a:r>
              <a:rPr lang="en-US" sz="2000" dirty="0" smtClean="0"/>
              <a:t>.</a:t>
            </a:r>
            <a:endParaRPr lang="en-US" sz="2000" dirty="0" smtClean="0">
              <a:hlinkClick r:id="rId6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SSI blog post coming soon!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46759" y="6540378"/>
            <a:ext cx="31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Funded by EPSRC grant EP/M017133/1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966" y="1272343"/>
            <a:ext cx="6027467" cy="33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48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41</Words>
  <Application>Microsoft Macintosh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Reproducible Computer Science caroline.jay@manchester.ac.uk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Reproducible Computer Science</dc:title>
  <dc:creator>Caroline Jay</dc:creator>
  <cp:lastModifiedBy>Caroline Jay</cp:lastModifiedBy>
  <cp:revision>10</cp:revision>
  <dcterms:created xsi:type="dcterms:W3CDTF">2016-03-18T10:27:54Z</dcterms:created>
  <dcterms:modified xsi:type="dcterms:W3CDTF">2016-03-21T11:44:13Z</dcterms:modified>
</cp:coreProperties>
</file>