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0" autoAdjust="0"/>
    <p:restoredTop sz="94626" autoAdjust="0"/>
  </p:normalViewPr>
  <p:slideViewPr>
    <p:cSldViewPr snapToGrid="0" snapToObjects="1">
      <p:cViewPr varScale="1">
        <p:scale>
          <a:sx n="79" d="100"/>
          <a:sy n="79" d="100"/>
        </p:scale>
        <p:origin x="-2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9499E-6600-4648-AD76-5356DD125BE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F5527-9767-774B-8BA8-5DF47CD82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9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r>
              <a:rPr lang="en-US" baseline="0" dirty="0" smtClean="0"/>
              <a:t> outputs:</a:t>
            </a:r>
          </a:p>
          <a:p>
            <a:r>
              <a:rPr lang="en-US" baseline="0" dirty="0" smtClean="0"/>
              <a:t>1 – Biology</a:t>
            </a:r>
          </a:p>
          <a:p>
            <a:r>
              <a:rPr lang="en-US" baseline="0" dirty="0" smtClean="0"/>
              <a:t>4 – Chemistry</a:t>
            </a:r>
          </a:p>
          <a:p>
            <a:r>
              <a:rPr lang="en-US" baseline="0" dirty="0" smtClean="0"/>
              <a:t>1 – Mathematics</a:t>
            </a:r>
          </a:p>
          <a:p>
            <a:r>
              <a:rPr lang="en-US" baseline="0" dirty="0" smtClean="0"/>
              <a:t>8 – Computer Science</a:t>
            </a:r>
          </a:p>
          <a:p>
            <a:r>
              <a:rPr lang="en-US" baseline="0" dirty="0" smtClean="0"/>
              <a:t>4 – Engineering</a:t>
            </a:r>
          </a:p>
          <a:p>
            <a:r>
              <a:rPr lang="en-US" baseline="0" dirty="0" smtClean="0"/>
              <a:t>3 – Geosciences</a:t>
            </a:r>
          </a:p>
          <a:p>
            <a:r>
              <a:rPr lang="en-US" baseline="0" dirty="0" smtClean="0"/>
              <a:t>1 – Business</a:t>
            </a:r>
          </a:p>
          <a:p>
            <a:r>
              <a:rPr lang="en-US" baseline="0" dirty="0" smtClean="0"/>
              <a:t>3 – Education</a:t>
            </a:r>
          </a:p>
          <a:p>
            <a:r>
              <a:rPr lang="en-US" baseline="0" dirty="0" smtClean="0"/>
              <a:t>6 – Arts and Languages</a:t>
            </a:r>
          </a:p>
          <a:p>
            <a:r>
              <a:rPr lang="en-US" baseline="0" dirty="0" smtClean="0"/>
              <a:t>4 – Performing Arts</a:t>
            </a:r>
          </a:p>
          <a:p>
            <a:r>
              <a:rPr lang="en-US" dirty="0" smtClean="0"/>
              <a:t>3 – Communications and Media</a:t>
            </a:r>
          </a:p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F5527-9767-774B-8BA8-5DF47CD829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5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5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2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4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7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1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7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9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0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5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E459E-3780-4C43-8F58-D36B61DD4E5D}" type="datetimeFigureOut">
              <a:rPr lang="en-US" smtClean="0"/>
              <a:t>18/03/16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1FB2C-3AC0-7A49-9E1B-A6B68528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2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bit.ly/ssirefreview" TargetMode="External"/><Relationship Id="rId5" Type="http://schemas.openxmlformats.org/officeDocument/2006/relationships/hyperlink" Target="http://www.ref.ac.uk" TargetMode="External"/><Relationship Id="rId6" Type="http://schemas.openxmlformats.org/officeDocument/2006/relationships/hyperlink" Target="http://impact.ref.ac.uk" TargetMode="External"/><Relationship Id="rId7" Type="http://schemas.openxmlformats.org/officeDocument/2006/relationships/hyperlink" Target="http://www.hefce.ac.uk/pubs/rereports/Year/2015/metrictide/" TargetMode="Externa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the                      ?   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294499"/>
          </a:xfrm>
        </p:spPr>
        <p:txBody>
          <a:bodyPr>
            <a:normAutofit/>
          </a:bodyPr>
          <a:lstStyle/>
          <a:p>
            <a:r>
              <a:rPr lang="en-US" dirty="0" smtClean="0"/>
              <a:t>“Quality of Research”</a:t>
            </a:r>
          </a:p>
          <a:p>
            <a:pPr lvl="1"/>
            <a:r>
              <a:rPr lang="en-US" dirty="0" smtClean="0"/>
              <a:t>52,061 academic staff</a:t>
            </a:r>
          </a:p>
          <a:p>
            <a:pPr lvl="1"/>
            <a:r>
              <a:rPr lang="en-US" dirty="0" smtClean="0"/>
              <a:t>191,150 research outputs</a:t>
            </a:r>
          </a:p>
          <a:p>
            <a:pPr lvl="1"/>
            <a:r>
              <a:rPr lang="en-US" dirty="0" smtClean="0"/>
              <a:t>6,975 impact case studies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</a:t>
            </a:r>
          </a:p>
          <a:p>
            <a:pPr lvl="1"/>
            <a:r>
              <a:rPr lang="en-US" dirty="0" smtClean="0"/>
              <a:t>38 outputs (13 A&amp;H)</a:t>
            </a:r>
          </a:p>
          <a:p>
            <a:pPr lvl="1"/>
            <a:r>
              <a:rPr lang="en-US" dirty="0" smtClean="0"/>
              <a:t>~1,000 software related impact case studies</a:t>
            </a:r>
          </a:p>
          <a:p>
            <a:pPr lvl="2"/>
            <a:r>
              <a:rPr lang="en-US" dirty="0" smtClean="0"/>
              <a:t>M</a:t>
            </a:r>
            <a:r>
              <a:rPr lang="en-US" dirty="0" smtClean="0"/>
              <a:t>ostly spinouts / indirect</a:t>
            </a:r>
          </a:p>
          <a:p>
            <a:pPr lvl="2"/>
            <a:r>
              <a:rPr lang="en-US" dirty="0" smtClean="0"/>
              <a:t>Difficult to track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9207" y="401638"/>
            <a:ext cx="3009900" cy="1016000"/>
          </a:xfrm>
          <a:prstGeom prst="rect">
            <a:avLst/>
          </a:prstGeom>
        </p:spPr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609600" y="4404553"/>
            <a:ext cx="7924542" cy="2163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HAVE YOUR SAY - Stern Review of REF (deadline 24</a:t>
            </a:r>
            <a:r>
              <a:rPr lang="en-US" baseline="30000" dirty="0" smtClean="0"/>
              <a:t>th</a:t>
            </a:r>
            <a:r>
              <a:rPr lang="en-US" dirty="0" smtClean="0"/>
              <a:t> March)</a:t>
            </a:r>
          </a:p>
          <a:p>
            <a:pPr lvl="1"/>
            <a:r>
              <a:rPr lang="en-US" dirty="0" smtClean="0">
                <a:hlinkClick r:id="rId4"/>
              </a:rPr>
              <a:t>https://www.gov.uk/government/consultations/research-excellence-framework-review-call-for-evidence</a:t>
            </a:r>
          </a:p>
          <a:p>
            <a:pPr lvl="1"/>
            <a:r>
              <a:rPr lang="en-US" dirty="0" smtClean="0">
                <a:hlinkClick r:id="rId4"/>
              </a:rPr>
              <a:t>http://bit.ly/ssirefreview</a:t>
            </a:r>
            <a:r>
              <a:rPr lang="en-US" dirty="0" smtClean="0"/>
              <a:t> (Contribute to SSI response)</a:t>
            </a:r>
          </a:p>
          <a:p>
            <a:r>
              <a:rPr lang="en-US" dirty="0" smtClean="0"/>
              <a:t>References</a:t>
            </a:r>
          </a:p>
          <a:p>
            <a:pPr lvl="1"/>
            <a:r>
              <a:rPr lang="en-US" dirty="0" smtClean="0">
                <a:hlinkClick r:id="rId5"/>
              </a:rPr>
              <a:t>http://www.ref.ac.uk</a:t>
            </a:r>
            <a:r>
              <a:rPr lang="en-US" dirty="0" smtClean="0"/>
              <a:t> | </a:t>
            </a:r>
            <a:r>
              <a:rPr lang="en-US" dirty="0" smtClean="0">
                <a:hlinkClick r:id="rId6"/>
              </a:rPr>
              <a:t>http://impact.ref.ac.uk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7"/>
              </a:rPr>
              <a:t>http://www.hefce.ac.uk/pubs/rereports/Year/2015/metrictide/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54401" y="614313"/>
            <a:ext cx="2950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Neil Chue Hong | @</a:t>
            </a:r>
            <a:r>
              <a:rPr lang="en-US" dirty="0" err="1" smtClean="0"/>
              <a:t>npch</a:t>
            </a:r>
            <a:endParaRPr lang="en-US" dirty="0"/>
          </a:p>
          <a:p>
            <a:r>
              <a:rPr lang="en-US" dirty="0" err="1" smtClean="0"/>
              <a:t>N.ChueHong@software.ac.uk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6400" y="646430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4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170</Words>
  <Application>Microsoft Macintosh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What the                      ?     </vt:lpstr>
    </vt:vector>
  </TitlesOfParts>
  <Company>Software Sustainability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REF?</dc:title>
  <dc:creator>Neil Chue Hong</dc:creator>
  <cp:lastModifiedBy>Neil Chue Hong</cp:lastModifiedBy>
  <cp:revision>4</cp:revision>
  <dcterms:created xsi:type="dcterms:W3CDTF">2016-03-18T10:34:11Z</dcterms:created>
  <dcterms:modified xsi:type="dcterms:W3CDTF">2016-03-18T11:04:16Z</dcterms:modified>
</cp:coreProperties>
</file>