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65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9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93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89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66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3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15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9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11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44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19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821B-93F0-48ED-A985-630D470BD742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E869-BB3F-49A3-BFED-67853615D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24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39" y="267102"/>
            <a:ext cx="3096344" cy="148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475" y="9250"/>
            <a:ext cx="1436420" cy="173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775520" y="6021288"/>
            <a:ext cx="2295872" cy="630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81008" y="101045"/>
            <a:ext cx="1878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@</a:t>
            </a:r>
            <a:r>
              <a:rPr lang="en-GB" sz="3200" dirty="0" err="1" smtClean="0"/>
              <a:t>qLegal</a:t>
            </a:r>
            <a:r>
              <a:rPr lang="en-GB" sz="3200" dirty="0" smtClean="0"/>
              <a:t>_</a:t>
            </a:r>
            <a:endParaRPr lang="en-GB" sz="3200" dirty="0"/>
          </a:p>
        </p:txBody>
      </p:sp>
      <p:sp>
        <p:nvSpPr>
          <p:cNvPr id="3" name="Oval 2"/>
          <p:cNvSpPr/>
          <p:nvPr/>
        </p:nvSpPr>
        <p:spPr>
          <a:xfrm>
            <a:off x="4367954" y="2743200"/>
            <a:ext cx="2362360" cy="22324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What is </a:t>
            </a:r>
            <a:r>
              <a:rPr lang="en-GB" sz="3200" dirty="0" err="1" smtClean="0"/>
              <a:t>qLegal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cxnSp>
        <p:nvCxnSpPr>
          <p:cNvPr id="9" name="Straight Arrow Connector 8"/>
          <p:cNvCxnSpPr>
            <a:stCxn id="3" idx="1"/>
          </p:cNvCxnSpPr>
          <p:nvPr/>
        </p:nvCxnSpPr>
        <p:spPr>
          <a:xfrm flipH="1" flipV="1">
            <a:off x="3745565" y="2529016"/>
            <a:ext cx="968349" cy="541119"/>
          </a:xfrm>
          <a:prstGeom prst="straightConnector1">
            <a:avLst/>
          </a:prstGeom>
          <a:ln>
            <a:tailEnd type="triangle"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259600" y="1628515"/>
            <a:ext cx="3485965" cy="17078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Free legal advice and resources to start-ups and entrepreneurs: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1-1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Legal updates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Workshops   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491416" y="2764167"/>
            <a:ext cx="1606379" cy="415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8097795" y="2059459"/>
            <a:ext cx="3830594" cy="18782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Services are provided by postgraduate law students under the supervision of lawyers at the award-winning Queen Mary Legal Advice Centre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565557" y="4473146"/>
            <a:ext cx="1433384" cy="560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7998941" y="4485875"/>
            <a:ext cx="3288797" cy="19231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err="1" smtClean="0"/>
              <a:t>qLegal</a:t>
            </a:r>
            <a:r>
              <a:rPr lang="en-GB" dirty="0" smtClean="0"/>
              <a:t> advises on: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Intellectual property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</a:t>
            </a:r>
            <a:r>
              <a:rPr lang="en-GB" dirty="0" smtClean="0"/>
              <a:t>mployment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Business &amp;</a:t>
            </a:r>
            <a:r>
              <a:rPr lang="en-GB" dirty="0"/>
              <a:t> </a:t>
            </a:r>
            <a:r>
              <a:rPr lang="en-GB" dirty="0" smtClean="0"/>
              <a:t>commercial</a:t>
            </a:r>
            <a:endParaRPr lang="en-GB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59" y="176518"/>
            <a:ext cx="669069" cy="543949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>
            <a:off x="3421075" y="4156956"/>
            <a:ext cx="1024756" cy="752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27" name="Rounded Rectangle 1026"/>
          <p:cNvSpPr/>
          <p:nvPr/>
        </p:nvSpPr>
        <p:spPr>
          <a:xfrm>
            <a:off x="506893" y="4250724"/>
            <a:ext cx="2914182" cy="17819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Embedded with our partners in the local and international start-up ecosystem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96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QMUL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Clemence Tanzi</dc:creator>
  <cp:lastModifiedBy>Clemence Tanzi</cp:lastModifiedBy>
  <cp:revision>7</cp:revision>
  <dcterms:created xsi:type="dcterms:W3CDTF">2016-03-18T11:33:13Z</dcterms:created>
  <dcterms:modified xsi:type="dcterms:W3CDTF">2016-03-18T16:05:00Z</dcterms:modified>
</cp:coreProperties>
</file>