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3" r:id="rId2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59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17" autoAdjust="0"/>
  </p:normalViewPr>
  <p:slideViewPr>
    <p:cSldViewPr>
      <p:cViewPr>
        <p:scale>
          <a:sx n="103" d="100"/>
          <a:sy n="103" d="100"/>
        </p:scale>
        <p:origin x="-840" y="22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B4E4B-F9C4-43C2-AB7B-27419A319925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99D4D-276B-4191-908C-FD67ED4F65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814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99D4D-276B-4191-908C-FD67ED4F650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023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A1292-F941-4580-AAC8-2EDE23B92C9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E10B-FD86-46E4-B242-011FCC8F8EE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48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A1292-F941-4580-AAC8-2EDE23B92C9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E10B-FD86-46E4-B242-011FCC8F8EE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12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A1292-F941-4580-AAC8-2EDE23B92C9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E10B-FD86-46E4-B242-011FCC8F8EE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733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ox_bra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725" y="541338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2141538"/>
            <a:ext cx="5399088" cy="1366837"/>
          </a:xfrm>
        </p:spPr>
        <p:txBody>
          <a:bodyPr/>
          <a:lstStyle>
            <a:lvl1pPr>
              <a:lnSpc>
                <a:spcPts val="3500"/>
              </a:lnSpc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12813" y="3970338"/>
            <a:ext cx="5399087" cy="1752600"/>
          </a:xfrm>
        </p:spPr>
        <p:txBody>
          <a:bodyPr/>
          <a:lstStyle>
            <a:lvl1pPr marL="0" indent="0">
              <a:lnSpc>
                <a:spcPts val="1800"/>
              </a:lnSpc>
              <a:buFont typeface="Wingdings" pitchFamily="1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096000"/>
            <a:ext cx="1905000" cy="457200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42111FF-73C2-4887-AA9C-5DBE2608A606}" type="datetime4">
              <a:rPr lang="en-US">
                <a:solidFill>
                  <a:srgbClr val="FFFFFF"/>
                </a:solidFill>
              </a:rPr>
              <a:pPr>
                <a:defRPr/>
              </a:pPr>
              <a:t>March 16, 2016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993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600" b="0">
                <a:latin typeface="Euphemia" panose="020B05030401020201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3965"/>
            <a:ext cx="8229600" cy="44973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A1292-F941-4580-AAC8-2EDE23B92C9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E10B-FD86-46E4-B242-011FCC8F8EE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746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A1292-F941-4580-AAC8-2EDE23B92C9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E10B-FD86-46E4-B242-011FCC8F8EE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811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A1292-F941-4580-AAC8-2EDE23B92C9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E10B-FD86-46E4-B242-011FCC8F8EE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672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A1292-F941-4580-AAC8-2EDE23B92C9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E10B-FD86-46E4-B242-011FCC8F8EE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072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A1292-F941-4580-AAC8-2EDE23B92C9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E10B-FD86-46E4-B242-011FCC8F8EE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67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A1292-F941-4580-AAC8-2EDE23B92C9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E10B-FD86-46E4-B242-011FCC8F8EE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008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A1292-F941-4580-AAC8-2EDE23B92C9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E10B-FD86-46E4-B242-011FCC8F8EE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849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A1292-F941-4580-AAC8-2EDE23B92C9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E10B-FD86-46E4-B242-011FCC8F8EE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78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83965"/>
            <a:ext cx="8229600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A1292-F941-4580-AAC8-2EDE23B92C9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CE10B-FD86-46E4-B242-011FCC8F8EE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116632"/>
            <a:ext cx="9154548" cy="872969"/>
            <a:chOff x="-10548" y="0"/>
            <a:chExt cx="9154548" cy="872969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839"/>
            <a:stretch/>
          </p:blipFill>
          <p:spPr bwMode="auto">
            <a:xfrm>
              <a:off x="-10548" y="0"/>
              <a:ext cx="4657193" cy="872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"/>
            <p:cNvPicPr>
              <a:picLocks noChangeAspect="1" noChangeArrowheads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520"/>
            <a:stretch/>
          </p:blipFill>
          <p:spPr bwMode="auto">
            <a:xfrm>
              <a:off x="4551309" y="0"/>
              <a:ext cx="4592691" cy="872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9602"/>
            <a:ext cx="9154548" cy="639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839" b="91271"/>
          <a:stretch/>
        </p:blipFill>
        <p:spPr bwMode="auto">
          <a:xfrm>
            <a:off x="0" y="0"/>
            <a:ext cx="9154548" cy="12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839" b="91271"/>
          <a:stretch/>
        </p:blipFill>
        <p:spPr bwMode="auto">
          <a:xfrm>
            <a:off x="0" y="913238"/>
            <a:ext cx="9154548" cy="12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975866"/>
            <a:ext cx="8229600" cy="724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39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hembiohub.ox.ac.uk/application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flexible* Research Data Management platform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3965"/>
            <a:ext cx="6563072" cy="1473027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Check out </a:t>
            </a:r>
            <a:r>
              <a:rPr lang="en-GB" dirty="0"/>
              <a:t>our applications - </a:t>
            </a:r>
            <a:r>
              <a:rPr lang="en-GB" dirty="0">
                <a:hlinkClick r:id="rId3"/>
              </a:rPr>
              <a:t>https://chembiohub.ox.ac.uk/applications</a:t>
            </a:r>
            <a:r>
              <a:rPr lang="en-GB" dirty="0" smtClean="0">
                <a:hlinkClick r:id="rId3"/>
              </a:rPr>
              <a:t>/</a:t>
            </a:r>
            <a:r>
              <a:rPr lang="en-GB" dirty="0" smtClean="0"/>
              <a:t>  if you need to improve data management </a:t>
            </a:r>
            <a:r>
              <a:rPr lang="en-GB" dirty="0" smtClean="0">
                <a:solidFill>
                  <a:srgbClr val="215968"/>
                </a:solidFill>
              </a:rPr>
              <a:t>tools or processes 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932040" y="6381328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>
                <a:solidFill>
                  <a:srgbClr val="215968"/>
                </a:solidFill>
              </a:rPr>
              <a:t>* Not just for Chemical Biology data</a:t>
            </a:r>
            <a:endParaRPr lang="en-GB" dirty="0">
              <a:solidFill>
                <a:srgbClr val="215968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277610"/>
            <a:ext cx="5562327" cy="2581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1520" y="3429000"/>
            <a:ext cx="31683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215968"/>
                </a:solidFill>
              </a:rPr>
              <a:t>As used in departments of: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15968"/>
                </a:solidFill>
              </a:rPr>
              <a:t>Chemistry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15968"/>
                </a:solidFill>
              </a:rPr>
              <a:t>Physiology, Anatomy and Genetics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15968"/>
                </a:solidFill>
              </a:rPr>
              <a:t>Pathology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15968"/>
                </a:solidFill>
              </a:rPr>
              <a:t>Medicine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15968"/>
                </a:solidFill>
              </a:rPr>
              <a:t>Oncology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15968"/>
                </a:solidFill>
              </a:rPr>
              <a:t>Molecular Medicine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15968"/>
                </a:solidFill>
              </a:rPr>
              <a:t>Zoology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15968"/>
                </a:solidFill>
              </a:rPr>
              <a:t>Plant Sciences</a:t>
            </a:r>
            <a:endParaRPr lang="en-GB" dirty="0">
              <a:solidFill>
                <a:srgbClr val="215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78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17147</TotalTime>
  <Words>54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3_Office Theme</vt:lpstr>
      <vt:lpstr>A flexible* Research Data Management platform</vt:lpstr>
    </vt:vector>
  </TitlesOfParts>
  <Company>University of Oxford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Porter</dc:creator>
  <cp:lastModifiedBy>Karen Porter</cp:lastModifiedBy>
  <cp:revision>37</cp:revision>
  <cp:lastPrinted>2016-02-03T11:34:27Z</cp:lastPrinted>
  <dcterms:created xsi:type="dcterms:W3CDTF">2015-10-08T14:36:06Z</dcterms:created>
  <dcterms:modified xsi:type="dcterms:W3CDTF">2016-03-16T13:49:05Z</dcterms:modified>
</cp:coreProperties>
</file>