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6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33"/>
  </p:normalViewPr>
  <p:slideViewPr>
    <p:cSldViewPr snapToGrid="0" snapToObjects="1">
      <p:cViewPr>
        <p:scale>
          <a:sx n="72" d="100"/>
          <a:sy n="72" d="100"/>
        </p:scale>
        <p:origin x="1248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9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3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1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1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0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8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3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2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2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0E5D4-130A-344C-8345-AD1EF402E19C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075D2-86DE-F84C-8938-5869CCE52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3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09511" y="5854839"/>
            <a:ext cx="8535452" cy="803539"/>
          </a:xfrm>
          <a:prstGeom prst="roundRect">
            <a:avLst/>
          </a:prstGeom>
          <a:solidFill>
            <a:srgbClr val="D76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2360" y="3594861"/>
            <a:ext cx="4162002" cy="3063114"/>
          </a:xfrm>
          <a:prstGeom prst="roundRect">
            <a:avLst/>
          </a:prstGeom>
          <a:solidFill>
            <a:srgbClr val="D76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231268" y="100013"/>
            <a:ext cx="4759908" cy="37856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76434" y="488609"/>
            <a:ext cx="3790524" cy="2699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4339" y="576715"/>
            <a:ext cx="40576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  <a:t>You have a</a:t>
            </a:r>
            <a:b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4000" dirty="0" smtClean="0">
                <a:latin typeface="Courier New" charset="0"/>
                <a:ea typeface="Courier New" charset="0"/>
                <a:cs typeface="Courier New" charset="0"/>
              </a:rPr>
              <a:t>LICENSE</a:t>
            </a:r>
            <a: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  <a:t> file…</a:t>
            </a:r>
            <a:b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  <a:t>Now create a</a:t>
            </a:r>
            <a:b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4000" dirty="0" smtClean="0">
                <a:latin typeface="Courier New" charset="0"/>
                <a:ea typeface="Courier New" charset="0"/>
                <a:cs typeface="Courier New" charset="0"/>
              </a:rPr>
              <a:t>CITATION</a:t>
            </a:r>
            <a:r>
              <a:rPr lang="en-US" sz="4000" dirty="0" smtClean="0">
                <a:latin typeface="Futura Medium" charset="0"/>
                <a:ea typeface="Futura Medium" charset="0"/>
                <a:cs typeface="Futura Medium" charset="0"/>
              </a:rPr>
              <a:t> file!</a:t>
            </a:r>
            <a:endParaRPr lang="en-US" sz="4000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7675" y="100013"/>
            <a:ext cx="48863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Rockwell" charset="0"/>
                <a:ea typeface="Rockwell" charset="0"/>
                <a:cs typeface="Rockwell" charset="0"/>
              </a:rPr>
              <a:t>You do a</a:t>
            </a:r>
            <a: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  <a:t/>
            </a:r>
            <a:b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</a:br>
            <a: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  <a:t>literature review</a:t>
            </a:r>
            <a:b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</a:br>
            <a:r>
              <a:rPr lang="en-US" sz="4000" dirty="0" smtClean="0">
                <a:latin typeface="Rockwell" charset="0"/>
                <a:ea typeface="Rockwell" charset="0"/>
                <a:cs typeface="Rockwell" charset="0"/>
              </a:rPr>
              <a:t>what about a</a:t>
            </a:r>
            <a:br>
              <a:rPr lang="en-US" sz="4000" dirty="0" smtClean="0">
                <a:latin typeface="Rockwell" charset="0"/>
                <a:ea typeface="Rockwell" charset="0"/>
                <a:cs typeface="Rockwell" charset="0"/>
              </a:rPr>
            </a:br>
            <a: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  <a:t>data review</a:t>
            </a:r>
            <a:r>
              <a:rPr lang="en-US" sz="4000" dirty="0" smtClean="0">
                <a:latin typeface="Rockwell" charset="0"/>
                <a:ea typeface="Rockwell" charset="0"/>
                <a:cs typeface="Rockwell" charset="0"/>
              </a:rPr>
              <a:t/>
            </a:r>
            <a:br>
              <a:rPr lang="en-US" sz="4000" dirty="0" smtClean="0">
                <a:latin typeface="Rockwell" charset="0"/>
                <a:ea typeface="Rockwell" charset="0"/>
                <a:cs typeface="Rockwell" charset="0"/>
              </a:rPr>
            </a:br>
            <a:r>
              <a:rPr lang="en-US" sz="4000" dirty="0" smtClean="0">
                <a:latin typeface="Rockwell" charset="0"/>
                <a:ea typeface="Rockwell" charset="0"/>
                <a:cs typeface="Rockwell" charset="0"/>
              </a:rPr>
              <a:t>and a</a:t>
            </a:r>
            <a: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  <a:t/>
            </a:r>
            <a:b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</a:br>
            <a:r>
              <a:rPr lang="en-US" sz="4000" b="1" dirty="0" smtClean="0">
                <a:latin typeface="Rockwell" charset="0"/>
                <a:ea typeface="Rockwell" charset="0"/>
                <a:cs typeface="Rockwell" charset="0"/>
              </a:rPr>
              <a:t>software review?</a:t>
            </a:r>
            <a:endParaRPr lang="en-US" sz="4000" dirty="0">
              <a:latin typeface="Rockwell" charset="0"/>
              <a:ea typeface="Rockwell" charset="0"/>
              <a:cs typeface="Rockwel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577" y="3594861"/>
            <a:ext cx="442912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latin typeface="Baskerville" charset="0"/>
                <a:ea typeface="Baskerville" charset="0"/>
                <a:cs typeface="Baskerville" charset="0"/>
              </a:rPr>
              <a:t>Got some code lying around?</a:t>
            </a:r>
          </a:p>
          <a:p>
            <a:r>
              <a:rPr lang="en-US" sz="3800" dirty="0" smtClean="0">
                <a:latin typeface="Baskerville" charset="0"/>
                <a:ea typeface="Baskerville" charset="0"/>
                <a:cs typeface="Baskerville" charset="0"/>
              </a:rPr>
              <a:t>Might it possibly be useful to someone?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19" y="5854840"/>
            <a:ext cx="8991179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Baskerville" charset="0"/>
                <a:ea typeface="Baskerville" charset="0"/>
                <a:cs typeface="Baskerville" charset="0"/>
              </a:rPr>
              <a:t>Do a </a:t>
            </a:r>
            <a:r>
              <a:rPr lang="en-US" sz="3800" b="1" dirty="0">
                <a:latin typeface="Baskerville" charset="0"/>
                <a:ea typeface="Baskerville" charset="0"/>
                <a:cs typeface="Baskerville" charset="0"/>
              </a:rPr>
              <a:t>Previously</a:t>
            </a:r>
            <a:r>
              <a:rPr lang="en-US" sz="3800" b="1" dirty="0" smtClean="0">
                <a:latin typeface="Baskerville" charset="0"/>
                <a:ea typeface="Baskerville" charset="0"/>
                <a:cs typeface="Baskerville" charset="0"/>
              </a:rPr>
              <a:t> </a:t>
            </a:r>
            <a:r>
              <a:rPr lang="en-US" sz="3800" b="1" dirty="0">
                <a:latin typeface="Baskerville" charset="0"/>
                <a:ea typeface="Baskerville" charset="0"/>
                <a:cs typeface="Baskerville" charset="0"/>
              </a:rPr>
              <a:t>Unpublished </a:t>
            </a:r>
            <a:r>
              <a:rPr lang="en-US" sz="3800" b="1" dirty="0" smtClean="0">
                <a:latin typeface="Baskerville" charset="0"/>
                <a:ea typeface="Baskerville" charset="0"/>
                <a:cs typeface="Baskerville" charset="0"/>
              </a:rPr>
              <a:t>Code </a:t>
            </a:r>
            <a:r>
              <a:rPr lang="en-US" sz="3800" dirty="0" smtClean="0">
                <a:latin typeface="Baskerville" charset="0"/>
                <a:ea typeface="Baskerville" charset="0"/>
                <a:cs typeface="Baskerville" charset="0"/>
              </a:rPr>
              <a:t>post</a:t>
            </a:r>
            <a:endParaRPr lang="en-US" sz="3800" b="1" dirty="0">
              <a:latin typeface="Baskerville" charset="0"/>
              <a:ea typeface="Baskerville" charset="0"/>
              <a:cs typeface="Baskervill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8650" y="5059593"/>
            <a:ext cx="4786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Courier New" charset="0"/>
                <a:ea typeface="Courier New" charset="0"/>
                <a:cs typeface="Courier New" charset="0"/>
              </a:rPr>
              <a:t>blog.rtwilson.com</a:t>
            </a:r>
            <a:endParaRPr lang="en-US" sz="32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01514" y="4133969"/>
            <a:ext cx="47863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alibri" charset="0"/>
                <a:ea typeface="Calibri" charset="0"/>
                <a:cs typeface="Calibri" charset="0"/>
              </a:rPr>
              <a:t>Robin’s Blog</a:t>
            </a:r>
            <a:endParaRPr lang="en-US" sz="6000" b="1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5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Baskerville</vt:lpstr>
      <vt:lpstr>Calibri</vt:lpstr>
      <vt:lpstr>Calibri Light</vt:lpstr>
      <vt:lpstr>Courier New</vt:lpstr>
      <vt:lpstr>Futura Medium</vt:lpstr>
      <vt:lpstr>Rockwell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2016-03-10T22:42:41Z</dcterms:created>
  <dcterms:modified xsi:type="dcterms:W3CDTF">2016-03-10T22:58:48Z</dcterms:modified>
</cp:coreProperties>
</file>